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26-05-2020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5,588,905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94,565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350,438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4,221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16,757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23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39.0#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41.0# in cases per capita, 42.0#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6.3%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(1,680,913)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(18,611)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(1,039)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